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D41"/>
    <a:srgbClr val="F4BA2C"/>
    <a:srgbClr val="3CC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83" d="100"/>
          <a:sy n="83" d="100"/>
        </p:scale>
        <p:origin x="28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9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411D87D-4676-D486-D8A4-31AE911B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0A41A-7E1C-F403-B887-1B8D4C744405}"/>
              </a:ext>
            </a:extLst>
          </p:cNvPr>
          <p:cNvSpPr txBox="1"/>
          <p:nvPr/>
        </p:nvSpPr>
        <p:spPr>
          <a:xfrm>
            <a:off x="615821" y="709127"/>
            <a:ext cx="56356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Reading</a:t>
            </a:r>
          </a:p>
          <a:p>
            <a:r>
              <a:rPr lang="en-US" sz="6200" b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Glasses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A3FBD-FF4B-4147-994A-7D5223C60392}"/>
              </a:ext>
            </a:extLst>
          </p:cNvPr>
          <p:cNvSpPr txBox="1"/>
          <p:nvPr/>
        </p:nvSpPr>
        <p:spPr>
          <a:xfrm>
            <a:off x="615822" y="2709675"/>
            <a:ext cx="604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Do you have problems seeing close up? Come to our next clinic to receive a vision screening and reading glasses – free of charge!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5B701-E5FF-66D9-7BD6-1D3B97A7D077}"/>
              </a:ext>
            </a:extLst>
          </p:cNvPr>
          <p:cNvSpPr txBox="1"/>
          <p:nvPr/>
        </p:nvSpPr>
        <p:spPr>
          <a:xfrm>
            <a:off x="615821" y="9583568"/>
            <a:ext cx="6585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Please note: Reading glasses are meant for close-vision use.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43115-D589-A613-30EE-5FC7BEC87C65}"/>
              </a:ext>
            </a:extLst>
          </p:cNvPr>
          <p:cNvSpPr txBox="1"/>
          <p:nvPr/>
        </p:nvSpPr>
        <p:spPr>
          <a:xfrm>
            <a:off x="2889113" y="7840491"/>
            <a:ext cx="154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Location: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D630D-ECA3-123C-1DC5-D94C94DA5E3A}"/>
              </a:ext>
            </a:extLst>
          </p:cNvPr>
          <p:cNvSpPr txBox="1"/>
          <p:nvPr/>
        </p:nvSpPr>
        <p:spPr>
          <a:xfrm>
            <a:off x="4355690" y="7902046"/>
            <a:ext cx="26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Location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CC0C7-E3E4-C082-7B1E-5A19EC3CF003}"/>
              </a:ext>
            </a:extLst>
          </p:cNvPr>
          <p:cNvSpPr txBox="1"/>
          <p:nvPr/>
        </p:nvSpPr>
        <p:spPr>
          <a:xfrm>
            <a:off x="4355690" y="8281210"/>
            <a:ext cx="250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Line 1</a:t>
            </a:r>
          </a:p>
          <a:p>
            <a:r>
              <a:rPr lang="en-US" dirty="0"/>
              <a:t>Address Line 2</a:t>
            </a:r>
          </a:p>
          <a:p>
            <a:r>
              <a:rPr lang="en-US" dirty="0"/>
              <a:t>Address Line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50831-86D7-9659-B435-91D793D39412}"/>
              </a:ext>
            </a:extLst>
          </p:cNvPr>
          <p:cNvSpPr txBox="1"/>
          <p:nvPr/>
        </p:nvSpPr>
        <p:spPr>
          <a:xfrm>
            <a:off x="4503826" y="4458994"/>
            <a:ext cx="29365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4BA2C"/>
                </a:solidFill>
                <a:latin typeface="Rubik" pitchFamily="2" charset="-79"/>
                <a:cs typeface="Rubik" pitchFamily="2" charset="-79"/>
              </a:rPr>
              <a:t>FRIDAY, APRIL 20</a:t>
            </a:r>
            <a:r>
              <a:rPr lang="en-US" sz="2100" baseline="30000" dirty="0">
                <a:solidFill>
                  <a:srgbClr val="F4BA2C"/>
                </a:solidFill>
                <a:latin typeface="Rubik" pitchFamily="2" charset="-79"/>
                <a:cs typeface="Rubik" pitchFamily="2" charset="-79"/>
              </a:rPr>
              <a:t>TH</a:t>
            </a:r>
            <a:endParaRPr lang="en-US" sz="2100" dirty="0">
              <a:solidFill>
                <a:srgbClr val="F4BA2C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01E54-A23E-4C87-40C8-9D2EEF111CA1}"/>
              </a:ext>
            </a:extLst>
          </p:cNvPr>
          <p:cNvSpPr txBox="1"/>
          <p:nvPr/>
        </p:nvSpPr>
        <p:spPr>
          <a:xfrm>
            <a:off x="4503826" y="4774946"/>
            <a:ext cx="28291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spc="-150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9 AM – 5 PM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6EBF33-FC88-55D0-C22E-36163939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02" y="6500754"/>
            <a:ext cx="1828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9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62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1</cp:revision>
  <dcterms:created xsi:type="dcterms:W3CDTF">2022-08-31T19:53:02Z</dcterms:created>
  <dcterms:modified xsi:type="dcterms:W3CDTF">2022-08-31T20:14:20Z</dcterms:modified>
</cp:coreProperties>
</file>