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D41"/>
    <a:srgbClr val="F4BA2C"/>
    <a:srgbClr val="3CC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>
        <p:scale>
          <a:sx n="78" d="100"/>
          <a:sy n="78" d="100"/>
        </p:scale>
        <p:origin x="293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3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9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9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9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7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6665-C0A8-EE47-A954-6AC75D5EB256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48CA0-4900-504F-B3BE-EA6A3434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7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411D87D-4676-D486-D8A4-31AE911B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0A41A-7E1C-F403-B887-1B8D4C744405}"/>
              </a:ext>
            </a:extLst>
          </p:cNvPr>
          <p:cNvSpPr txBox="1"/>
          <p:nvPr/>
        </p:nvSpPr>
        <p:spPr>
          <a:xfrm>
            <a:off x="469490" y="955349"/>
            <a:ext cx="7772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err="1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Dia</a:t>
            </a:r>
            <a:r>
              <a:rPr lang="en-US" sz="5200" b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 De </a:t>
            </a:r>
            <a:r>
              <a:rPr lang="en-US" sz="5200" b="1" dirty="0" err="1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Lentes</a:t>
            </a:r>
            <a:endParaRPr lang="en-US" sz="5200" b="1" dirty="0">
              <a:solidFill>
                <a:srgbClr val="283D41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5200" b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Para Vista </a:t>
            </a:r>
            <a:r>
              <a:rPr lang="en-US" sz="5200" b="1" dirty="0" err="1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Cansada</a:t>
            </a:r>
            <a:endParaRPr lang="en-US" sz="5200" b="1" dirty="0">
              <a:solidFill>
                <a:srgbClr val="283D4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A3FBD-FF4B-4147-994A-7D5223C60392}"/>
              </a:ext>
            </a:extLst>
          </p:cNvPr>
          <p:cNvSpPr txBox="1"/>
          <p:nvPr/>
        </p:nvSpPr>
        <p:spPr>
          <a:xfrm>
            <a:off x="477466" y="2725457"/>
            <a:ext cx="6046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¿</a:t>
            </a:r>
            <a:r>
              <a:rPr lang="en-US" sz="2000" dirty="0" err="1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Tienes</a:t>
            </a:r>
            <a:r>
              <a:rPr lang="en-US" sz="2000" dirty="0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2000" dirty="0" err="1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problemas</a:t>
            </a:r>
            <a:r>
              <a:rPr lang="en-US" sz="2000" dirty="0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 para </a:t>
            </a:r>
            <a:r>
              <a:rPr lang="en-US" sz="2000" dirty="0" err="1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ver</a:t>
            </a:r>
            <a:r>
              <a:rPr lang="en-US" sz="2000" dirty="0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 de </a:t>
            </a:r>
            <a:r>
              <a:rPr lang="en-US" sz="2000" dirty="0" err="1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cerca</a:t>
            </a:r>
            <a:r>
              <a:rPr lang="en-US" sz="2000" dirty="0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? </a:t>
            </a:r>
            <a:r>
              <a:rPr lang="en-US" sz="2000" dirty="0" err="1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Venga</a:t>
            </a:r>
            <a:r>
              <a:rPr lang="en-US" sz="2000" dirty="0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 a </a:t>
            </a:r>
            <a:r>
              <a:rPr lang="en-US" sz="2000" dirty="0" err="1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nuestra</a:t>
            </a:r>
            <a:r>
              <a:rPr lang="en-US" sz="2000" dirty="0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2000" dirty="0" err="1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próxima</a:t>
            </a:r>
            <a:r>
              <a:rPr lang="en-US" sz="2000" dirty="0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US" sz="2000" dirty="0" err="1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clínica</a:t>
            </a:r>
            <a:r>
              <a:rPr lang="en-US" sz="2000" dirty="0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 para </a:t>
            </a:r>
            <a:r>
              <a:rPr lang="en-US" sz="2000" dirty="0" err="1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recibir</a:t>
            </a:r>
            <a:r>
              <a:rPr lang="en-US" sz="2000" dirty="0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 un examen de la vista y </a:t>
            </a:r>
            <a:r>
              <a:rPr lang="en-US" sz="2000" dirty="0" err="1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anteojos</a:t>
            </a:r>
            <a:r>
              <a:rPr lang="en-US" sz="2000" dirty="0">
                <a:solidFill>
                  <a:srgbClr val="3CC2D9"/>
                </a:solidFill>
                <a:latin typeface="Rubik" pitchFamily="2" charset="-79"/>
                <a:cs typeface="Rubik" pitchFamily="2" charset="-79"/>
              </a:rPr>
              <a:t> para leer, ¡sin cargo!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5B701-E5FF-66D9-7BD6-1D3B97A7D077}"/>
              </a:ext>
            </a:extLst>
          </p:cNvPr>
          <p:cNvSpPr txBox="1"/>
          <p:nvPr/>
        </p:nvSpPr>
        <p:spPr>
          <a:xfrm>
            <a:off x="615821" y="9583568"/>
            <a:ext cx="6585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Nota </a:t>
            </a:r>
            <a:r>
              <a:rPr lang="en-US" sz="1100" i="1" dirty="0" err="1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Importante</a:t>
            </a:r>
            <a:r>
              <a:rPr lang="en-US" sz="1100" i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: Los </a:t>
            </a:r>
            <a:r>
              <a:rPr lang="en-US" sz="1100" i="1" dirty="0" err="1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lentes</a:t>
            </a:r>
            <a:r>
              <a:rPr lang="en-US" sz="1100" i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 para vista </a:t>
            </a:r>
            <a:r>
              <a:rPr lang="en-US" sz="1100" i="1" dirty="0" err="1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cansada</a:t>
            </a:r>
            <a:r>
              <a:rPr lang="en-US" sz="1100" i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 son </a:t>
            </a:r>
            <a:r>
              <a:rPr lang="en-US" sz="1100" i="1" dirty="0" err="1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únicamente</a:t>
            </a:r>
            <a:r>
              <a:rPr lang="en-US" sz="1100" i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 para </a:t>
            </a:r>
            <a:r>
              <a:rPr lang="en-US" sz="1100" i="1" dirty="0" err="1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ayudar</a:t>
            </a:r>
            <a:r>
              <a:rPr lang="en-US" sz="1100" i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 a </a:t>
            </a:r>
            <a:r>
              <a:rPr lang="en-US" sz="1100" i="1" dirty="0" err="1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ver</a:t>
            </a:r>
            <a:r>
              <a:rPr lang="en-US" sz="1100" i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 bien de </a:t>
            </a:r>
            <a:r>
              <a:rPr lang="en-US" sz="1100" i="1" dirty="0" err="1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cerca</a:t>
            </a:r>
            <a:r>
              <a:rPr lang="en-US" sz="1100" i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43115-D589-A613-30EE-5FC7BEC87C65}"/>
              </a:ext>
            </a:extLst>
          </p:cNvPr>
          <p:cNvSpPr txBox="1"/>
          <p:nvPr/>
        </p:nvSpPr>
        <p:spPr>
          <a:xfrm>
            <a:off x="2889113" y="7840491"/>
            <a:ext cx="154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Lugar: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D630D-ECA3-123C-1DC5-D94C94DA5E3A}"/>
              </a:ext>
            </a:extLst>
          </p:cNvPr>
          <p:cNvSpPr txBox="1"/>
          <p:nvPr/>
        </p:nvSpPr>
        <p:spPr>
          <a:xfrm>
            <a:off x="4355690" y="7902046"/>
            <a:ext cx="265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Nombre del lugar</a:t>
            </a:r>
            <a:endParaRPr lang="en-US" dirty="0">
              <a:solidFill>
                <a:srgbClr val="283D4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CC0C7-E3E4-C082-7B1E-5A19EC3CF003}"/>
              </a:ext>
            </a:extLst>
          </p:cNvPr>
          <p:cNvSpPr txBox="1"/>
          <p:nvPr/>
        </p:nvSpPr>
        <p:spPr>
          <a:xfrm>
            <a:off x="4355689" y="8347405"/>
            <a:ext cx="250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Rubik" pitchFamily="2" charset="-79"/>
                <a:cs typeface="Rubik" pitchFamily="2" charset="-79"/>
              </a:rPr>
              <a:t>Dirección Línea 1</a:t>
            </a:r>
          </a:p>
          <a:p>
            <a:r>
              <a:rPr lang="es-ES" dirty="0">
                <a:latin typeface="Rubik" pitchFamily="2" charset="-79"/>
                <a:cs typeface="Rubik" pitchFamily="2" charset="-79"/>
              </a:rPr>
              <a:t>Dirección Línea 2</a:t>
            </a:r>
            <a:endParaRPr lang="en-US" dirty="0"/>
          </a:p>
          <a:p>
            <a:r>
              <a:rPr lang="es-ES" dirty="0">
                <a:latin typeface="Rubik" pitchFamily="2" charset="-79"/>
                <a:cs typeface="Rubik" pitchFamily="2" charset="-79"/>
              </a:rPr>
              <a:t>Dirección Línea 3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50831-86D7-9659-B435-91D793D39412}"/>
              </a:ext>
            </a:extLst>
          </p:cNvPr>
          <p:cNvSpPr txBox="1"/>
          <p:nvPr/>
        </p:nvSpPr>
        <p:spPr>
          <a:xfrm>
            <a:off x="4503826" y="4458994"/>
            <a:ext cx="29365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4BA2C"/>
                </a:solidFill>
                <a:latin typeface="Rubik" pitchFamily="2" charset="-79"/>
                <a:cs typeface="Rubik" pitchFamily="2" charset="-79"/>
              </a:rPr>
              <a:t>DÍA, MES, FECHA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01E54-A23E-4C87-40C8-9D2EEF111CA1}"/>
              </a:ext>
            </a:extLst>
          </p:cNvPr>
          <p:cNvSpPr txBox="1"/>
          <p:nvPr/>
        </p:nvSpPr>
        <p:spPr>
          <a:xfrm>
            <a:off x="4503826" y="4774946"/>
            <a:ext cx="28291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spc="-150" dirty="0">
                <a:solidFill>
                  <a:srgbClr val="283D41"/>
                </a:solidFill>
                <a:latin typeface="Rubik" pitchFamily="2" charset="-79"/>
                <a:cs typeface="Rubik" pitchFamily="2" charset="-79"/>
              </a:rPr>
              <a:t>9 AM – 5 PM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6EBF33-FC88-55D0-C22E-36163939C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302" y="6500754"/>
            <a:ext cx="1828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94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77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Rubik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2</cp:revision>
  <dcterms:created xsi:type="dcterms:W3CDTF">2022-08-31T19:53:02Z</dcterms:created>
  <dcterms:modified xsi:type="dcterms:W3CDTF">2022-08-31T20:19:41Z</dcterms:modified>
</cp:coreProperties>
</file>